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docProps/custom.xml" ContentType="application/vnd.openxmlformats-officedocument.custom-properties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drawing9.xml" ContentType="application/vnd.ms-office.drawingml.diagramDrawing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notesSlides/notesSlide8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notesSlides/notesSlide6.xml" ContentType="application/vnd.openxmlformats-officedocument.presentationml.notesSlide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864" r:id="rId1"/>
  </p:sldMasterIdLst>
  <p:notesMasterIdLst>
    <p:notesMasterId r:id="rId24"/>
  </p:notesMasterIdLst>
  <p:handoutMasterIdLst>
    <p:handoutMasterId r:id="rId25"/>
  </p:handoutMasterIdLst>
  <p:sldIdLst>
    <p:sldId id="256" r:id="rId2"/>
    <p:sldId id="274" r:id="rId3"/>
    <p:sldId id="276" r:id="rId4"/>
    <p:sldId id="282" r:id="rId5"/>
    <p:sldId id="281" r:id="rId6"/>
    <p:sldId id="279" r:id="rId7"/>
    <p:sldId id="278" r:id="rId8"/>
    <p:sldId id="284" r:id="rId9"/>
    <p:sldId id="277" r:id="rId10"/>
    <p:sldId id="285" r:id="rId11"/>
    <p:sldId id="286" r:id="rId12"/>
    <p:sldId id="288" r:id="rId13"/>
    <p:sldId id="289" r:id="rId14"/>
    <p:sldId id="290" r:id="rId15"/>
    <p:sldId id="287" r:id="rId16"/>
    <p:sldId id="292" r:id="rId17"/>
    <p:sldId id="294" r:id="rId18"/>
    <p:sldId id="295" r:id="rId19"/>
    <p:sldId id="296" r:id="rId20"/>
    <p:sldId id="261" r:id="rId21"/>
    <p:sldId id="297" r:id="rId22"/>
    <p:sldId id="273" r:id="rId23"/>
  </p:sldIdLst>
  <p:sldSz cx="12192000" cy="6858000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75"/>
  </p:normalViewPr>
  <p:slideViewPr>
    <p:cSldViewPr snapToGrid="0" snapToObjects="1">
      <p:cViewPr varScale="1">
        <p:scale>
          <a:sx n="80" d="100"/>
          <a:sy n="80" d="100"/>
        </p:scale>
        <p:origin x="-312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9" d="100"/>
          <a:sy n="89" d="100"/>
        </p:scale>
        <p:origin x="3024" y="84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_rels/data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1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Додержуватися правил зберігання продукту, зазначених на упаковці, вживати тільки свіжі продукти.</a:t>
          </a:r>
          <a:endParaRPr lang="uk-UA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Купувати влітку хліб тільки на один день, не зберігати його у спеку в поліетиленовому пакеті.</a:t>
          </a:r>
          <a:endParaRPr lang="uk-UA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Ретельно мити сирі продукти, овочі, фрукти</a:t>
          </a:r>
          <a:endParaRPr lang="uk-UA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2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Мити руки перед їжею. </a:t>
          </a:r>
          <a:endParaRPr lang="uk-UA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600" noProof="0" dirty="0" smtClean="0"/>
            <a:t>Зберігати</a:t>
          </a:r>
          <a:r>
            <a:rPr lang="uk-UA" sz="1600" baseline="0" noProof="0" dirty="0" smtClean="0"/>
            <a:t> окремо і різати на окремих </a:t>
          </a:r>
          <a:r>
            <a:rPr lang="uk-UA" sz="1800" baseline="0" noProof="0" dirty="0" smtClean="0"/>
            <a:t>дощечках</a:t>
          </a:r>
          <a:r>
            <a:rPr lang="uk-UA" sz="1600" baseline="0" noProof="0" dirty="0" smtClean="0"/>
            <a:t> продукти, що їдять сирими, і ті, що піддають тепловій обробці.</a:t>
          </a:r>
          <a:endParaRPr lang="uk-UA" sz="1600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800" noProof="0" dirty="0" smtClean="0"/>
            <a:t>Додержуватися правил обробки продуктів. </a:t>
          </a:r>
          <a:endParaRPr lang="uk-UA" sz="1800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3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Кип</a:t>
          </a:r>
          <a:r>
            <a:rPr lang="en-US" noProof="0" dirty="0" smtClean="0"/>
            <a:t>’</a:t>
          </a:r>
          <a:r>
            <a:rPr lang="ru-RU" noProof="0" dirty="0" err="1" smtClean="0"/>
            <a:t>ятити</a:t>
          </a:r>
          <a:r>
            <a:rPr lang="ru-RU" noProof="0" dirty="0" smtClean="0"/>
            <a:t> </a:t>
          </a:r>
          <a:r>
            <a:rPr lang="ru-RU" noProof="0" dirty="0" err="1" smtClean="0"/>
            <a:t>сиру</a:t>
          </a:r>
          <a:r>
            <a:rPr lang="ru-RU" noProof="0" dirty="0" smtClean="0"/>
            <a:t> воду, молоко.</a:t>
          </a:r>
          <a:r>
            <a:rPr lang="uk-UA" noProof="0" dirty="0" smtClean="0"/>
            <a:t> </a:t>
          </a:r>
          <a:endParaRPr lang="uk-UA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ru-RU" noProof="0" dirty="0" err="1" smtClean="0"/>
            <a:t>Збер</a:t>
          </a:r>
          <a:r>
            <a:rPr lang="uk-UA" noProof="0" dirty="0" err="1" smtClean="0"/>
            <a:t>ігати</a:t>
          </a:r>
          <a:r>
            <a:rPr lang="uk-UA" noProof="0" dirty="0" smtClean="0"/>
            <a:t> продукти і готові страви в закритому посуді, щоб убезпечити від комах.</a:t>
          </a:r>
          <a:endParaRPr lang="uk-UA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Зберігати в холодильнику готові страви, відкриті рибні консерви, молочні, рибні, м</a:t>
          </a:r>
          <a:r>
            <a:rPr lang="en-US" noProof="0" dirty="0" smtClean="0"/>
            <a:t>’</a:t>
          </a:r>
          <a:r>
            <a:rPr lang="uk-UA" noProof="0" dirty="0" smtClean="0"/>
            <a:t>ясні продукти. </a:t>
          </a:r>
          <a:endParaRPr lang="uk-UA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4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800" noProof="0" dirty="0" smtClean="0"/>
            <a:t>Вони мають неприємний запах чи непривабливий вигляд.</a:t>
          </a:r>
          <a:endParaRPr lang="uk-UA" sz="1800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800" noProof="0" dirty="0" smtClean="0"/>
            <a:t>Упаковка </a:t>
          </a:r>
          <a:r>
            <a:rPr lang="uk-UA" sz="1800" noProof="0" dirty="0" err="1" smtClean="0"/>
            <a:t>зім</a:t>
          </a:r>
          <a:r>
            <a:rPr lang="en-US" sz="1800" noProof="0" dirty="0" smtClean="0"/>
            <a:t>’</a:t>
          </a:r>
          <a:r>
            <a:rPr lang="uk-UA" sz="1800" noProof="0" dirty="0" err="1" smtClean="0"/>
            <a:t>ята</a:t>
          </a:r>
          <a:r>
            <a:rPr lang="uk-UA" sz="1800" noProof="0" dirty="0" smtClean="0"/>
            <a:t> або пошкоджена.</a:t>
          </a:r>
          <a:endParaRPr lang="uk-UA" sz="1800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 custT="1"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sz="1800" noProof="0" dirty="0" smtClean="0"/>
            <a:t>На упаковці не зазначено </a:t>
          </a:r>
          <a:r>
            <a:rPr lang="uk-UA" sz="1800" noProof="0" dirty="0" err="1" smtClean="0"/>
            <a:t>обов</a:t>
          </a:r>
          <a:r>
            <a:rPr lang="en-US" sz="1800" noProof="0" dirty="0" smtClean="0"/>
            <a:t>’</a:t>
          </a:r>
          <a:r>
            <a:rPr lang="uk-UA" sz="1800" noProof="0" dirty="0" err="1" smtClean="0"/>
            <a:t>язкових</a:t>
          </a:r>
          <a:r>
            <a:rPr lang="uk-UA" sz="1800" noProof="0" dirty="0" smtClean="0"/>
            <a:t> відомостей про склад продукту, термін його придатності і виробника.</a:t>
          </a:r>
          <a:endParaRPr lang="uk-UA" sz="1800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5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Термін придатності продукту закінчився. </a:t>
          </a:r>
          <a:endParaRPr lang="uk-UA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Продукти запліснявілі чи підгнилі. </a:t>
          </a:r>
          <a:endParaRPr lang="uk-UA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Продукти термічно не </a:t>
          </a:r>
          <a:r>
            <a:rPr lang="uk-UA" noProof="0" dirty="0" err="1" smtClean="0"/>
            <a:t>обороблені</a:t>
          </a:r>
          <a:r>
            <a:rPr lang="uk-UA" noProof="0" dirty="0" smtClean="0"/>
            <a:t> (м</a:t>
          </a:r>
          <a:r>
            <a:rPr lang="en-US" noProof="0" dirty="0" smtClean="0"/>
            <a:t>’</a:t>
          </a:r>
          <a:r>
            <a:rPr lang="uk-UA" noProof="0" dirty="0" smtClean="0"/>
            <a:t>ясо, риба і </a:t>
          </a:r>
          <a:r>
            <a:rPr lang="uk-UA" noProof="0" dirty="0" err="1" smtClean="0"/>
            <a:t>т.п</a:t>
          </a:r>
          <a:r>
            <a:rPr lang="uk-UA" noProof="0" dirty="0" smtClean="0"/>
            <a:t>.) </a:t>
          </a:r>
          <a:endParaRPr lang="uk-UA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 custLinFactNeighborX="-2619" custLinFactNeighborY="-31028"/>
      <dgm:spPr/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 custLinFactNeighborY="4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6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Збирати тільки їстівні гриби</a:t>
          </a:r>
          <a:endParaRPr lang="uk-UA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Не збирати старих, перезрілих, зів</a:t>
          </a:r>
          <a:r>
            <a:rPr lang="en-US" noProof="0" dirty="0" smtClean="0"/>
            <a:t>’</a:t>
          </a:r>
          <a:r>
            <a:rPr lang="uk-UA" noProof="0" dirty="0" err="1" smtClean="0"/>
            <a:t>ялих</a:t>
          </a:r>
          <a:r>
            <a:rPr lang="uk-UA" noProof="0" dirty="0" smtClean="0"/>
            <a:t>, пошкоджених грибів</a:t>
          </a:r>
          <a:endParaRPr lang="uk-UA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Не збирати рослини і гриби в екологічно забруднених місцях</a:t>
          </a:r>
          <a:endParaRPr lang="uk-UA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  <dgm:t>
        <a:bodyPr/>
        <a:lstStyle/>
        <a:p>
          <a:endParaRPr lang="uk-UA"/>
        </a:p>
      </dgm:t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7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Не консервувати дикорослі гриби і герметичних банках, не солити різні види грибів в одній ємкості</a:t>
          </a:r>
          <a:endParaRPr lang="uk-UA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Не давати їсти гриби дітям до 12 років</a:t>
          </a:r>
          <a:endParaRPr lang="uk-UA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Негайно викликати </a:t>
          </a:r>
          <a:r>
            <a:rPr lang="en-US" noProof="0" dirty="0" smtClean="0"/>
            <a:t>“</a:t>
          </a:r>
          <a:r>
            <a:rPr lang="uk-UA" noProof="0" dirty="0" smtClean="0"/>
            <a:t>швидку медичну допомогу</a:t>
          </a:r>
          <a:r>
            <a:rPr lang="en-US" noProof="0" dirty="0" smtClean="0"/>
            <a:t>”</a:t>
          </a:r>
          <a:r>
            <a:rPr lang="uk-UA" noProof="0" dirty="0" smtClean="0"/>
            <a:t> в разі підозри на отруєння</a:t>
          </a:r>
          <a:endParaRPr lang="uk-UA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  <dgm:t>
        <a:bodyPr/>
        <a:lstStyle/>
        <a:p>
          <a:endParaRPr lang="uk-UA"/>
        </a:p>
      </dgm:t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#8" qsCatId="simple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Не куштувати сирих грибів, щоб визначити їхню якість і смак</a:t>
          </a:r>
          <a:endParaRPr lang="uk-UA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Не визначати народними методами отруйність грибів</a:t>
          </a:r>
          <a:endParaRPr lang="uk-UA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Не купувати невідомі дикорослі гриби, особливо на стихійних ринках</a:t>
          </a:r>
          <a:endParaRPr lang="uk-UA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306BA23-CBDB-4B76-9A00-F1BD2D0E3AB6}" type="pres">
      <dgm:prSet presAssocID="{AAC263CB-8256-4B03-92FE-1622698FB3E9}" presName="compNode" presStyleCnt="0"/>
      <dgm:spPr/>
    </dgm:pt>
    <dgm:pt modelId="{7BE66FA6-753F-4634-847C-3776E08D4B7E}" type="pres">
      <dgm:prSet presAssocID="{AAC263CB-8256-4B03-92FE-1622698FB3E9}" presName="bgRect" presStyleLbl="bgShp" presStyleIdx="0" presStyleCnt="3"/>
      <dgm:spPr/>
      <dgm:t>
        <a:bodyPr/>
        <a:lstStyle/>
        <a:p>
          <a:endParaRPr lang="uk-UA"/>
        </a:p>
      </dgm:t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606B416-D160-4DEA-B617-D22C0FB8F203}" type="pres">
      <dgm:prSet presAssocID="{AAC263CB-8256-4B03-92FE-1622698FB3E9}" presName="spaceRect" presStyleCnt="0"/>
      <dgm:spPr/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E777C8E-F91A-4641-B0A0-AB8F8C847C69}" type="pres">
      <dgm:prSet presAssocID="{808B76D0-8EC7-469A-93AC-7A6017188A9D}" presName="sibTrans" presStyleCnt="0"/>
      <dgm:spPr/>
    </dgm:pt>
    <dgm:pt modelId="{C97003FF-391E-467A-A738-C6497D580523}" type="pres">
      <dgm:prSet presAssocID="{4E8D2E69-0173-4BD3-B96A-7A9C5DD12B47}" presName="compNode" presStyleCnt="0"/>
      <dgm:spPr/>
    </dgm:pt>
    <dgm:pt modelId="{0F6BAAF8-CB60-4B3A-8B7F-F036077073E4}" type="pres">
      <dgm:prSet presAssocID="{4E8D2E69-0173-4BD3-B96A-7A9C5DD12B47}" presName="bgRect" presStyleLbl="bgShp" presStyleIdx="1" presStyleCnt="3"/>
      <dgm:spPr/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89F81C1-C561-4A25-83FE-46BB28BC5B3A}" type="pres">
      <dgm:prSet presAssocID="{4E8D2E69-0173-4BD3-B96A-7A9C5DD12B47}" presName="spaceRect" presStyleCnt="0"/>
      <dgm:spPr/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D9C062C7-DE09-4BE5-9372-87D3C2DBB0FF}" type="pres">
      <dgm:prSet presAssocID="{FEF1E80E-8A9E-4B0A-817C-2A4CFDCF3FB2}" presName="sibTrans" presStyleCnt="0"/>
      <dgm:spPr/>
    </dgm:pt>
    <dgm:pt modelId="{2D358619-623B-4E64-8786-ED7DAFC11DC5}" type="pres">
      <dgm:prSet presAssocID="{93A6A030-ABAB-4EFA-B539-0FDB3E07C1EF}" presName="compNode" presStyleCnt="0"/>
      <dgm:spPr/>
    </dgm:pt>
    <dgm:pt modelId="{AFB2F689-BE38-4D4D-BBC2-8CA8AEAAD3B8}" type="pres">
      <dgm:prSet presAssocID="{93A6A030-ABAB-4EFA-B539-0FDB3E07C1EF}" presName="bgRect" presStyleLbl="bgShp" presStyleIdx="2" presStyleCnt="3"/>
      <dgm:spPr/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>
          <a:noFill/>
        </a:ln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F02DB9CD-1B62-4E12-BB7D-3B0DBA05F346}" type="pres">
      <dgm:prSet presAssocID="{93A6A030-ABAB-4EFA-B539-0FDB3E07C1EF}" presName="spaceRect" presStyleCnt="0"/>
      <dgm:spPr/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3d2" qsCatId="3D" csTypeId="urn:microsoft.com/office/officeart/2018/5/colors/Iconchunking_neutralicontext_colorful5" csCatId="colorful" phldr="1"/>
      <dgm:spPr/>
      <dgm:t>
        <a:bodyPr rtlCol="0"/>
        <a:lstStyle/>
        <a:p>
          <a:pPr rtl="0"/>
          <a:endParaRPr lang="en-US"/>
        </a:p>
      </dgm:t>
    </dgm:pt>
    <dgm:pt modelId="{AAC263CB-8256-4B03-92FE-1622698FB3E9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Причина харчових отруєнь – вживання зіпсованих чи інфікованих харчових продуктів та отруйних рослин і грибів.</a:t>
          </a:r>
          <a:endParaRPr lang="uk-UA" noProof="0" dirty="0"/>
        </a:p>
      </dgm:t>
    </dgm:pt>
    <dgm:pt modelId="{0BEED663-FC38-4EAD-940F-4C475D2C87DB}" type="parTrans" cxnId="{C5E94186-9CB6-4C42-92B3-C546CC53A7B9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808B76D0-8EC7-469A-93AC-7A6017188A9D}" type="sibTrans" cxnId="{C5E94186-9CB6-4C42-92B3-C546CC53A7B9}">
      <dgm:prSet phldrT="1" phldr="0"/>
      <dgm:spPr/>
      <dgm:t>
        <a:bodyPr rtlCol="0"/>
        <a:lstStyle/>
        <a:p>
          <a:pPr rtl="0"/>
          <a:endParaRPr lang="uk-UA" noProof="0" dirty="0"/>
        </a:p>
      </dgm:t>
    </dgm:pt>
    <dgm:pt modelId="{4E8D2E69-0173-4BD3-B96A-7A9C5DD12B47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Щоб уникнути небезпеки, слід додержуватися профілактики харчових отруєнь. </a:t>
          </a:r>
          <a:endParaRPr lang="uk-UA" noProof="0" dirty="0"/>
        </a:p>
      </dgm:t>
    </dgm:pt>
    <dgm:pt modelId="{B954BF22-E3B3-4A1C-802E-590228BE2D9C}" type="parTrans" cxnId="{0F866C41-EB5F-47BD-A2CD-A58671F15B67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FEF1E80E-8A9E-4B0A-817C-2A4CFDCF3FB2}" type="sibTrans" cxnId="{0F866C41-EB5F-47BD-A2CD-A58671F15B67}">
      <dgm:prSet phldrT="2" phldr="0"/>
      <dgm:spPr/>
      <dgm:t>
        <a:bodyPr rtlCol="0"/>
        <a:lstStyle/>
        <a:p>
          <a:pPr rtl="0"/>
          <a:endParaRPr lang="uk-UA" noProof="0" dirty="0"/>
        </a:p>
      </dgm:t>
    </dgm:pt>
    <dgm:pt modelId="{93A6A030-ABAB-4EFA-B539-0FDB3E07C1EF}">
      <dgm:prSet/>
      <dgm:spPr/>
      <dgm:t>
        <a:bodyPr rtlCol="0" anchor="ctr"/>
        <a:lstStyle/>
        <a:p>
          <a:pPr rtl="0">
            <a:lnSpc>
              <a:spcPct val="100000"/>
            </a:lnSpc>
          </a:pPr>
          <a:r>
            <a:rPr lang="uk-UA" noProof="0" dirty="0" smtClean="0"/>
            <a:t>Кожен має вміти надати </a:t>
          </a:r>
          <a:r>
            <a:rPr lang="uk-UA" noProof="0" dirty="0" err="1" smtClean="0"/>
            <a:t>домедичну</a:t>
          </a:r>
          <a:r>
            <a:rPr lang="uk-UA" noProof="0" dirty="0" smtClean="0"/>
            <a:t> допомогу постраждалому по приїзду лікаря. </a:t>
          </a:r>
          <a:endParaRPr lang="uk-UA" noProof="0" dirty="0"/>
        </a:p>
      </dgm:t>
    </dgm:pt>
    <dgm:pt modelId="{3D674B97-6DC6-4A12-85BA-0976D3064237}" type="parTrans" cxnId="{4B40C8DC-6B57-4F5B-8440-7241C649700B}">
      <dgm:prSet/>
      <dgm:spPr/>
      <dgm:t>
        <a:bodyPr rtlCol="0"/>
        <a:lstStyle/>
        <a:p>
          <a:pPr rtl="0"/>
          <a:endParaRPr lang="uk-UA" sz="4000" noProof="0" dirty="0"/>
        </a:p>
      </dgm:t>
    </dgm:pt>
    <dgm:pt modelId="{BFE0749E-E343-4A6F-BD09-2810EE6B4BD7}" type="sibTrans" cxnId="{4B40C8DC-6B57-4F5B-8440-7241C649700B}">
      <dgm:prSet phldrT="3" phldr="0"/>
      <dgm:spPr/>
      <dgm:t>
        <a:bodyPr rtlCol="0"/>
        <a:lstStyle/>
        <a:p>
          <a:pPr rtl="0"/>
          <a:endParaRPr lang="uk-UA" noProof="0" dirty="0"/>
        </a:p>
      </dgm:t>
    </dgm:pt>
    <dgm:pt modelId="{5C75D25B-729C-4880-9D2E-0125BC8E10B6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D306BA23-CBDB-4B76-9A00-F1BD2D0E3AB6}" type="pres">
      <dgm:prSet presAssocID="{AAC263CB-8256-4B03-92FE-1622698FB3E9}" presName="compNode" presStyleCnt="0"/>
      <dgm:spPr/>
      <dgm:t>
        <a:bodyPr/>
        <a:lstStyle/>
        <a:p>
          <a:endParaRPr lang="uk-UA"/>
        </a:p>
      </dgm:t>
    </dgm:pt>
    <dgm:pt modelId="{7BE66FA6-753F-4634-847C-3776E08D4B7E}" type="pres">
      <dgm:prSet presAssocID="{AAC263CB-8256-4B03-92FE-1622698FB3E9}" presName="bgRect" presStyleLbl="bgShp" presStyleIdx="0" presStyleCnt="3"/>
      <dgm:spPr/>
      <dgm:t>
        <a:bodyPr/>
        <a:lstStyle/>
        <a:p>
          <a:endParaRPr lang="uk-UA"/>
        </a:p>
      </dgm:t>
    </dgm:pt>
    <dgm:pt modelId="{D5B4F75B-F23E-458D-8503-2D17FB11A702}" type="pres">
      <dgm:prSet presAssocID="{AAC263CB-8256-4B03-92FE-1622698FB3E9}" presName="iconRect" presStyleLbl="nod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606B416-D160-4DEA-B617-D22C0FB8F203}" type="pres">
      <dgm:prSet presAssocID="{AAC263CB-8256-4B03-92FE-1622698FB3E9}" presName="spaceRect" presStyleCnt="0"/>
      <dgm:spPr/>
      <dgm:t>
        <a:bodyPr/>
        <a:lstStyle/>
        <a:p>
          <a:endParaRPr lang="uk-UA"/>
        </a:p>
      </dgm:t>
    </dgm:pt>
    <dgm:pt modelId="{8B3907AB-9FCD-4D59-B68F-4F73F035FE52}" type="pres">
      <dgm:prSet presAssocID="{AAC263CB-8256-4B03-92FE-1622698FB3E9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7E777C8E-F91A-4641-B0A0-AB8F8C847C69}" type="pres">
      <dgm:prSet presAssocID="{808B76D0-8EC7-469A-93AC-7A6017188A9D}" presName="sibTrans" presStyleCnt="0"/>
      <dgm:spPr/>
      <dgm:t>
        <a:bodyPr/>
        <a:lstStyle/>
        <a:p>
          <a:endParaRPr lang="uk-UA"/>
        </a:p>
      </dgm:t>
    </dgm:pt>
    <dgm:pt modelId="{C97003FF-391E-467A-A738-C6497D580523}" type="pres">
      <dgm:prSet presAssocID="{4E8D2E69-0173-4BD3-B96A-7A9C5DD12B47}" presName="compNode" presStyleCnt="0"/>
      <dgm:spPr/>
      <dgm:t>
        <a:bodyPr/>
        <a:lstStyle/>
        <a:p>
          <a:endParaRPr lang="uk-UA"/>
        </a:p>
      </dgm:t>
    </dgm:pt>
    <dgm:pt modelId="{0F6BAAF8-CB60-4B3A-8B7F-F036077073E4}" type="pres">
      <dgm:prSet presAssocID="{4E8D2E69-0173-4BD3-B96A-7A9C5DD12B47}" presName="bgRect" presStyleLbl="bgShp" presStyleIdx="1" presStyleCnt="3"/>
      <dgm:spPr/>
      <dgm:t>
        <a:bodyPr/>
        <a:lstStyle/>
        <a:p>
          <a:endParaRPr lang="uk-UA"/>
        </a:p>
      </dgm:t>
    </dgm:pt>
    <dgm:pt modelId="{BF46F64E-08D3-4401-971A-A37980929B2F}" type="pres">
      <dgm:prSet presAssocID="{4E8D2E69-0173-4BD3-B96A-7A9C5DD12B47}" presName="iconRect" presStyleLbl="node1" presStyleIdx="1" presStyleCnt="3"/>
      <dgm:spPr>
        <a:blipFill>
          <a:blip xmlns:r="http://schemas.openxmlformats.org/officeDocument/2006/relationships" r:embed="rId2">
            <a:extLst>
              <a:ext uri="{28A0092B-C50C-407E-A947-70E740481C1C}"/>
              <a:ext uri="{96DAC541-7B7A-43D3-8B79-37D633B846F1}"/>
            </a:extLst>
          </a:blip>
          <a:stretch>
            <a:fillRect/>
          </a:stretch>
        </a:blipFill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389F81C1-C561-4A25-83FE-46BB28BC5B3A}" type="pres">
      <dgm:prSet presAssocID="{4E8D2E69-0173-4BD3-B96A-7A9C5DD12B47}" presName="spaceRect" presStyleCnt="0"/>
      <dgm:spPr/>
      <dgm:t>
        <a:bodyPr/>
        <a:lstStyle/>
        <a:p>
          <a:endParaRPr lang="uk-UA"/>
        </a:p>
      </dgm:t>
    </dgm:pt>
    <dgm:pt modelId="{733FAF41-DF03-485F-8F06-C142970A5497}" type="pres">
      <dgm:prSet presAssocID="{4E8D2E69-0173-4BD3-B96A-7A9C5DD12B47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  <dgm:pt modelId="{D9C062C7-DE09-4BE5-9372-87D3C2DBB0FF}" type="pres">
      <dgm:prSet presAssocID="{FEF1E80E-8A9E-4B0A-817C-2A4CFDCF3FB2}" presName="sibTrans" presStyleCnt="0"/>
      <dgm:spPr/>
      <dgm:t>
        <a:bodyPr/>
        <a:lstStyle/>
        <a:p>
          <a:endParaRPr lang="uk-UA"/>
        </a:p>
      </dgm:t>
    </dgm:pt>
    <dgm:pt modelId="{2D358619-623B-4E64-8786-ED7DAFC11DC5}" type="pres">
      <dgm:prSet presAssocID="{93A6A030-ABAB-4EFA-B539-0FDB3E07C1EF}" presName="compNode" presStyleCnt="0"/>
      <dgm:spPr/>
      <dgm:t>
        <a:bodyPr/>
        <a:lstStyle/>
        <a:p>
          <a:endParaRPr lang="uk-UA"/>
        </a:p>
      </dgm:t>
    </dgm:pt>
    <dgm:pt modelId="{AFB2F689-BE38-4D4D-BBC2-8CA8AEAAD3B8}" type="pres">
      <dgm:prSet presAssocID="{93A6A030-ABAB-4EFA-B539-0FDB3E07C1EF}" presName="bgRect" presStyleLbl="bgShp" presStyleIdx="2" presStyleCnt="3"/>
      <dgm:spPr/>
      <dgm:t>
        <a:bodyPr/>
        <a:lstStyle/>
        <a:p>
          <a:endParaRPr lang="uk-UA"/>
        </a:p>
      </dgm:t>
    </dgm:pt>
    <dgm:pt modelId="{37FC968D-54D8-4E5B-AA68-7BB356A0611B}" type="pres">
      <dgm:prSet presAssocID="{93A6A030-ABAB-4EFA-B539-0FDB3E07C1EF}" presName="iconRect" presStyleLbl="node1" presStyleIdx="2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uk-UA"/>
        </a:p>
      </dgm:t>
      <dgm:extLst>
        <a:ext uri="{E40237B7-FDA0-4F09-8148-C483321AD2D9}"/>
      </dgm:extLst>
    </dgm:pt>
    <dgm:pt modelId="{F02DB9CD-1B62-4E12-BB7D-3B0DBA05F346}" type="pres">
      <dgm:prSet presAssocID="{93A6A030-ABAB-4EFA-B539-0FDB3E07C1EF}" presName="spaceRect" presStyleCnt="0"/>
      <dgm:spPr/>
      <dgm:t>
        <a:bodyPr/>
        <a:lstStyle/>
        <a:p>
          <a:endParaRPr lang="uk-UA"/>
        </a:p>
      </dgm:t>
    </dgm:pt>
    <dgm:pt modelId="{73BA3BD0-B804-40ED-B730-B739330E1722}" type="pres">
      <dgm:prSet presAssocID="{93A6A030-ABAB-4EFA-B539-0FDB3E07C1EF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uk-UA"/>
        </a:p>
      </dgm:t>
    </dgm:pt>
  </dgm:ptLst>
  <dgm:cxnLst>
    <dgm:cxn modelId="{80609053-FDEF-4334-8FBE-B3BA38CB8912}" type="presOf" srcId="{D4503D04-C97E-4622-AE07-D0307CB3B4CA}" destId="{5C75D25B-729C-4880-9D2E-0125BC8E10B6}" srcOrd="0" destOrd="0" presId="urn:microsoft.com/office/officeart/2018/2/layout/IconVerticalSolidList"/>
    <dgm:cxn modelId="{8D594CBB-8E88-448B-B883-09FA83506CBA}" type="presOf" srcId="{93A6A030-ABAB-4EFA-B539-0FDB3E07C1EF}" destId="{73BA3BD0-B804-40ED-B730-B739330E1722}" srcOrd="0" destOrd="0" presId="urn:microsoft.com/office/officeart/2018/2/layout/IconVerticalSolidList"/>
    <dgm:cxn modelId="{F3F2D191-B5EC-40C1-AE92-55705BD911BA}" type="presOf" srcId="{4E8D2E69-0173-4BD3-B96A-7A9C5DD12B47}" destId="{733FAF41-DF03-485F-8F06-C142970A5497}" srcOrd="0" destOrd="0" presId="urn:microsoft.com/office/officeart/2018/2/layout/IconVerticalSolidList"/>
    <dgm:cxn modelId="{7540662E-D116-4373-8557-BE60021FE4EE}" type="presOf" srcId="{AAC263CB-8256-4B03-92FE-1622698FB3E9}" destId="{8B3907AB-9FCD-4D59-B68F-4F73F035FE52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77174FFC-565E-4D2C-89FD-2AED42E179E6}" type="presParOf" srcId="{5C75D25B-729C-4880-9D2E-0125BC8E10B6}" destId="{D306BA23-CBDB-4B76-9A00-F1BD2D0E3AB6}" srcOrd="0" destOrd="0" presId="urn:microsoft.com/office/officeart/2018/2/layout/IconVerticalSolidList"/>
    <dgm:cxn modelId="{7549D3C1-C75B-4C36-B29F-1E0F23029184}" type="presParOf" srcId="{D306BA23-CBDB-4B76-9A00-F1BD2D0E3AB6}" destId="{7BE66FA6-753F-4634-847C-3776E08D4B7E}" srcOrd="0" destOrd="0" presId="urn:microsoft.com/office/officeart/2018/2/layout/IconVerticalSolidList"/>
    <dgm:cxn modelId="{5018B3FB-29D0-4E87-9EFB-0C0C0CAD84D9}" type="presParOf" srcId="{D306BA23-CBDB-4B76-9A00-F1BD2D0E3AB6}" destId="{D5B4F75B-F23E-458D-8503-2D17FB11A702}" srcOrd="1" destOrd="0" presId="urn:microsoft.com/office/officeart/2018/2/layout/IconVerticalSolidList"/>
    <dgm:cxn modelId="{DDFB7701-C74E-4A52-9B0B-7DC1D3C3577E}" type="presParOf" srcId="{D306BA23-CBDB-4B76-9A00-F1BD2D0E3AB6}" destId="{3606B416-D160-4DEA-B617-D22C0FB8F203}" srcOrd="2" destOrd="0" presId="urn:microsoft.com/office/officeart/2018/2/layout/IconVerticalSolidList"/>
    <dgm:cxn modelId="{687D608F-CAED-4075-A830-F635581B3BD6}" type="presParOf" srcId="{D306BA23-CBDB-4B76-9A00-F1BD2D0E3AB6}" destId="{8B3907AB-9FCD-4D59-B68F-4F73F035FE52}" srcOrd="3" destOrd="0" presId="urn:microsoft.com/office/officeart/2018/2/layout/IconVerticalSolidList"/>
    <dgm:cxn modelId="{6DED0859-FC05-4545-B578-0DF329D20AA1}" type="presParOf" srcId="{5C75D25B-729C-4880-9D2E-0125BC8E10B6}" destId="{7E777C8E-F91A-4641-B0A0-AB8F8C847C69}" srcOrd="1" destOrd="0" presId="urn:microsoft.com/office/officeart/2018/2/layout/IconVerticalSolidList"/>
    <dgm:cxn modelId="{F20F05DC-273B-43D2-9D74-673E7EDDC510}" type="presParOf" srcId="{5C75D25B-729C-4880-9D2E-0125BC8E10B6}" destId="{C97003FF-391E-467A-A738-C6497D580523}" srcOrd="2" destOrd="0" presId="urn:microsoft.com/office/officeart/2018/2/layout/IconVerticalSolidList"/>
    <dgm:cxn modelId="{7704DEC1-3D06-49F9-BB69-558AE8E6127F}" type="presParOf" srcId="{C97003FF-391E-467A-A738-C6497D580523}" destId="{0F6BAAF8-CB60-4B3A-8B7F-F036077073E4}" srcOrd="0" destOrd="0" presId="urn:microsoft.com/office/officeart/2018/2/layout/IconVerticalSolidList"/>
    <dgm:cxn modelId="{E7D5087A-A451-4BB5-A277-F2244B09EE05}" type="presParOf" srcId="{C97003FF-391E-467A-A738-C6497D580523}" destId="{BF46F64E-08D3-4401-971A-A37980929B2F}" srcOrd="1" destOrd="0" presId="urn:microsoft.com/office/officeart/2018/2/layout/IconVerticalSolidList"/>
    <dgm:cxn modelId="{1040220C-63BF-4CE2-BD48-13D10DA9FF15}" type="presParOf" srcId="{C97003FF-391E-467A-A738-C6497D580523}" destId="{389F81C1-C561-4A25-83FE-46BB28BC5B3A}" srcOrd="2" destOrd="0" presId="urn:microsoft.com/office/officeart/2018/2/layout/IconVerticalSolidList"/>
    <dgm:cxn modelId="{E5B26274-A31C-4CCC-979C-44A21C89FFEF}" type="presParOf" srcId="{C97003FF-391E-467A-A738-C6497D580523}" destId="{733FAF41-DF03-485F-8F06-C142970A5497}" srcOrd="3" destOrd="0" presId="urn:microsoft.com/office/officeart/2018/2/layout/IconVerticalSolidList"/>
    <dgm:cxn modelId="{9C5FC9A7-25F9-4AD0-A8EB-A5EECA41C85F}" type="presParOf" srcId="{5C75D25B-729C-4880-9D2E-0125BC8E10B6}" destId="{D9C062C7-DE09-4BE5-9372-87D3C2DBB0FF}" srcOrd="3" destOrd="0" presId="urn:microsoft.com/office/officeart/2018/2/layout/IconVerticalSolidList"/>
    <dgm:cxn modelId="{4634DE91-2234-4348-B1EC-7B8B567420AC}" type="presParOf" srcId="{5C75D25B-729C-4880-9D2E-0125BC8E10B6}" destId="{2D358619-623B-4E64-8786-ED7DAFC11DC5}" srcOrd="4" destOrd="0" presId="urn:microsoft.com/office/officeart/2018/2/layout/IconVerticalSolidList"/>
    <dgm:cxn modelId="{2395A12A-8748-45E6-9C28-28CB820A8A39}" type="presParOf" srcId="{2D358619-623B-4E64-8786-ED7DAFC11DC5}" destId="{AFB2F689-BE38-4D4D-BBC2-8CA8AEAAD3B8}" srcOrd="0" destOrd="0" presId="urn:microsoft.com/office/officeart/2018/2/layout/IconVerticalSolidList"/>
    <dgm:cxn modelId="{87BAECAA-A3D7-46BD-8287-CA89F53A243F}" type="presParOf" srcId="{2D358619-623B-4E64-8786-ED7DAFC11DC5}" destId="{37FC968D-54D8-4E5B-AA68-7BB356A0611B}" srcOrd="1" destOrd="0" presId="urn:microsoft.com/office/officeart/2018/2/layout/IconVerticalSolidList"/>
    <dgm:cxn modelId="{6FC48B28-F8ED-42E3-80EF-C9EE90CBA7D3}" type="presParOf" srcId="{2D358619-623B-4E64-8786-ED7DAFC11DC5}" destId="{F02DB9CD-1B62-4E12-BB7D-3B0DBA05F346}" srcOrd="2" destOrd="0" presId="urn:microsoft.com/office/officeart/2018/2/layout/IconVerticalSolidList"/>
    <dgm:cxn modelId="{D0DDCEB8-C95F-4C04-A9B2-D8A4F5D54EA1}" type="presParOf" srcId="{2D358619-623B-4E64-8786-ED7DAFC11DC5}" destId="{73BA3BD0-B804-40ED-B730-B739330E1722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 2">
            <a:extLst>
              <a:ext uri="{FF2B5EF4-FFF2-40B4-BE49-F238E27FC236}"/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58E3C88D-B63D-4BA6-B87B-FC73420205C5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4" name="Місце для нижнього колонтитула 3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Місце для номера слайда 4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CA031326-FC6F-4B01-AC1C-EA2BD3ACD3C4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3" name="Місце для дати 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AD3DEF2-C8BC-48A8-8E0F-66AE0579B0D2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noProof="0" dirty="0"/>
              <a:t>Зразок тексту</a:t>
            </a:r>
          </a:p>
          <a:p>
            <a:pPr lvl="1"/>
            <a:r>
              <a:rPr lang="uk-UA" noProof="0" dirty="0"/>
              <a:t>Другий рівень</a:t>
            </a:r>
          </a:p>
          <a:p>
            <a:pPr lvl="2"/>
            <a:r>
              <a:rPr lang="uk-UA" noProof="0" dirty="0"/>
              <a:t>Третій рівень</a:t>
            </a:r>
          </a:p>
          <a:p>
            <a:pPr lvl="3"/>
            <a:r>
              <a:rPr lang="uk-UA" noProof="0" dirty="0"/>
              <a:t>Четвертий рівень</a:t>
            </a:r>
          </a:p>
          <a:p>
            <a:pPr lvl="4"/>
            <a:r>
              <a:rPr lang="uk-UA" noProof="0" dirty="0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43AE7453-1461-40CE-9913-819BB756CF9B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16387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BBB8288-A17B-4CFF-8A4D-05A83BB20FE5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2560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511CA57-98BB-47A0-8FA5-2E52323FB869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27651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FD1BCDC-3EC0-4B3D-9CAC-4BBDFF81EF33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29699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A4A8CD5-7B42-40A5-B953-C0855CEFA730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34819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274AF36-7BDB-4F2E-A516-EA727F306B55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36867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53C66C-83E7-4949-9EA1-5CBC7D62937B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1987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281685A-BF95-4CC3-942D-09120DA052CA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4035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8E671C7-FF36-4E54-8D2D-4BBB061E9995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Місце для зображення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6082" name="Місце для нотаток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uk-UA" smtClean="0"/>
          </a:p>
        </p:txBody>
      </p:sp>
      <p:sp>
        <p:nvSpPr>
          <p:cNvPr id="46083" name="Місце для номера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AD91A54-3E81-412F-AF95-CD63C2003E4D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uk-UA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Group 9"/>
          <p:cNvGrpSpPr>
            <a:grpSpLocks/>
          </p:cNvGrpSpPr>
          <p:nvPr/>
        </p:nvGrpSpPr>
        <p:grpSpPr bwMode="auto">
          <a:xfrm>
            <a:off x="9648825" y="4068763"/>
            <a:ext cx="1081088" cy="1081087"/>
            <a:chOff x="9685338" y="4460675"/>
            <a:chExt cx="1080904" cy="1080902"/>
          </a:xfrm>
        </p:grpSpPr>
        <p:sp>
          <p:nvSpPr>
            <p:cNvPr id="8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11"/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>
            <a:noAutofit/>
          </a:bodyPr>
          <a:lstStyle>
            <a:lvl1pPr algn="l">
              <a:lnSpc>
                <a:spcPct val="85000"/>
              </a:lnSpc>
              <a:defRPr sz="7200" b="1" cap="none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uk-UA" smtClean="0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10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84CBA0-EAA3-4FAC-8FE5-3BF7AF6CB6D9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3263" y="4289425"/>
            <a:ext cx="1193800" cy="639763"/>
          </a:xfrm>
        </p:spPr>
        <p:txBody>
          <a:bodyPr/>
          <a:lstStyle>
            <a:lvl1pPr>
              <a:defRPr sz="2800" b="1" smtClean="0"/>
            </a:lvl1pPr>
          </a:lstStyle>
          <a:p>
            <a:pPr>
              <a:defRPr/>
            </a:pPr>
            <a:fld id="{B01D41C0-DC6D-4233-B967-8A5773AE1D33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5B515-4549-4E8D-8D2C-13E80403CEA5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DE6B4-0F77-4B48-9F68-41F9BFE9A578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CD33EA-2B0A-41D1-A65C-9B7BC461CC79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A2A88B-173D-4C74-9AFD-63B8589B3157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42B414-1FF0-4782-A58B-B925BDEA1515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B6D136-576D-407D-AF6E-C15BE8AAE9B6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3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5" name="Group 7"/>
          <p:cNvGrpSpPr>
            <a:grpSpLocks/>
          </p:cNvGrpSpPr>
          <p:nvPr/>
        </p:nvGrpSpPr>
        <p:grpSpPr bwMode="auto">
          <a:xfrm>
            <a:off x="896938" y="2325688"/>
            <a:ext cx="1081087" cy="1081087"/>
            <a:chOff x="9685338" y="4460675"/>
            <a:chExt cx="1080904" cy="1080902"/>
          </a:xfrm>
        </p:grpSpPr>
        <p:sp>
          <p:nvSpPr>
            <p:cNvPr id="6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7" name="Oval 9"/>
            <p:cNvSpPr>
              <a:spLocks noChangeArrowheads="1"/>
            </p:cNvSpPr>
            <p:nvPr/>
          </p:nvSpPr>
          <p:spPr bwMode="auto"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/>
          <a:lstStyle>
            <a:lvl1pPr>
              <a:lnSpc>
                <a:spcPct val="85000"/>
              </a:lnSpc>
              <a:defRPr sz="7200" b="1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138" y="6272213"/>
            <a:ext cx="2644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0DE796-9B38-4262-B0A7-08F5B65C26BF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813" y="6272213"/>
            <a:ext cx="632777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2963" y="2506663"/>
            <a:ext cx="1189037" cy="719137"/>
          </a:xfrm>
        </p:spPr>
        <p:txBody>
          <a:bodyPr/>
          <a:lstStyle>
            <a:lvl1pPr>
              <a:defRPr sz="2800" smtClean="0"/>
            </a:lvl1pPr>
          </a:lstStyle>
          <a:p>
            <a:pPr>
              <a:defRPr/>
            </a:pPr>
            <a:fld id="{A443FFFB-CEE4-46F5-979E-A6DC09F7ED7C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5D6F7B-CE87-4642-8D09-60734767F814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F7E7B0-A140-4BEE-ADFE-62E6FCF9D3C7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DC18D-6D5C-4A71-901E-1E9F83BFC063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0F9C7C-BFCC-451E-80A5-5DF3DB828C28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587C4A-4A4F-47C8-91A4-2A4F8505713E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9C732D-8438-467B-A38A-9064B8D2AAE2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967B9E-A389-418F-9F4A-7B554AB1E249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9736D3-E0F2-4F9C-8DF8-EA3B21646B65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8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10"/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B73079-129D-422C-8344-E0C989A338DD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uk-UA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98CD06-CE70-4AE0-B4B7-79E1847FAB08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/>
                <a:ext uri="{28A0092B-C50C-407E-A947-70E740481C1C}"/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6" name="Group 7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7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8" name="Oval 9"/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/>
          <a:lstStyle>
            <a:lvl1pPr>
              <a:defRPr sz="3200" b="1"/>
            </a:lvl1pPr>
          </a:lstStyle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uk-UA" noProof="0" smtClean="0"/>
              <a:t>Клацніть піктограму, щоб додати зображення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Редагувати стиль зразка тексту</a:t>
            </a:r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8372-59A4-4489-B371-538FE3B8C9F1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AE386E-7FEF-4FE1-B120-4C4F44DAC1CE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975" y="484188"/>
            <a:ext cx="10058400" cy="1609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69975" y="2120900"/>
            <a:ext cx="10058400" cy="405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uk-UA" smtClean="0"/>
              <a:t>Редагувати стиль зразка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П’ятий рівень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88" y="6272213"/>
            <a:ext cx="32734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AECA488-9BB3-4CFC-9C47-5470327742D8}" type="datetime1">
              <a:rPr lang="uk-UA"/>
              <a:pPr>
                <a:defRPr/>
              </a:pPr>
              <a:t>12.12.2024</a:t>
            </a:fld>
            <a:endParaRPr lang="uk-UA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7438" y="6272213"/>
            <a:ext cx="6327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 dirty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uk-UA"/>
          </a:p>
        </p:txBody>
      </p:sp>
      <p:grpSp>
        <p:nvGrpSpPr>
          <p:cNvPr id="1030" name="Group 6"/>
          <p:cNvGrpSpPr>
            <a:grpSpLocks noChangeAspect="1"/>
          </p:cNvGrpSpPr>
          <p:nvPr/>
        </p:nvGrpSpPr>
        <p:grpSpPr bwMode="auto">
          <a:xfrm>
            <a:off x="11401425" y="6229350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/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35" name="Oval 8"/>
            <p:cNvSpPr>
              <a:spLocks noChangeArrowheads="1"/>
            </p:cNvSpPr>
            <p:nvPr/>
          </p:nvSpPr>
          <p:spPr bwMode="auto"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algn="ctr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0938" y="6272213"/>
            <a:ext cx="6397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 b="1" smtClean="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553C31A-12D0-4293-AFC9-4C5B59E8B0E0}" type="slidenum">
              <a:rPr lang="uk-UA"/>
              <a:pPr>
                <a:defRPr/>
              </a:pPr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75" r:id="rId2"/>
    <p:sldLayoutId id="2147483877" r:id="rId3"/>
    <p:sldLayoutId id="2147483874" r:id="rId4"/>
    <p:sldLayoutId id="2147483873" r:id="rId5"/>
    <p:sldLayoutId id="2147483872" r:id="rId6"/>
    <p:sldLayoutId id="2147483871" r:id="rId7"/>
    <p:sldLayoutId id="2147483878" r:id="rId8"/>
    <p:sldLayoutId id="2147483879" r:id="rId9"/>
    <p:sldLayoutId id="2147483870" r:id="rId10"/>
    <p:sldLayoutId id="2147483869" r:id="rId11"/>
  </p:sldLayoutIdLst>
  <p:hf hdr="0" ftr="0" dt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 kern="1200">
          <a:blipFill>
            <a:blip r:embed="rId14">
              <a:extLst>
                <a:ext uri="{28A0092B-C50C-407E-A947-70E740481C1C}"/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Georgia" pitchFamily="18" charset="0"/>
        </a:defRPr>
      </a:lvl9pPr>
    </p:titleStyle>
    <p:bodyStyle>
      <a:lvl1pPr marL="182563" indent="-182563" algn="l" rtl="0" fontAlgn="base">
        <a:lnSpc>
          <a:spcPct val="90000"/>
        </a:lnSpc>
        <a:spcBef>
          <a:spcPts val="1200"/>
        </a:spcBef>
        <a:spcAft>
          <a:spcPct val="0"/>
        </a:spcAft>
        <a:buClr>
          <a:srgbClr val="558BB8"/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558BB8"/>
        </a:buClr>
        <a:buSzPct val="85000"/>
        <a:buFont typeface="Wingdings" pitchFamily="2" charset="2"/>
        <a:buChar char="§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730250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558BB8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4888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558BB8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fontAlgn="base">
        <a:lnSpc>
          <a:spcPct val="90000"/>
        </a:lnSpc>
        <a:spcBef>
          <a:spcPts val="400"/>
        </a:spcBef>
        <a:spcAft>
          <a:spcPts val="200"/>
        </a:spcAft>
        <a:buClr>
          <a:srgbClr val="558BB8"/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30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10" Type="http://schemas.openxmlformats.org/officeDocument/2006/relationships/image" Target="../media/image33.jpeg"/><Relationship Id="rId4" Type="http://schemas.openxmlformats.org/officeDocument/2006/relationships/diagramLayout" Target="../diagrams/layout3.xml"/><Relationship Id="rId9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36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10" Type="http://schemas.openxmlformats.org/officeDocument/2006/relationships/image" Target="../media/image38.jpeg"/><Relationship Id="rId4" Type="http://schemas.openxmlformats.org/officeDocument/2006/relationships/diagramData" Target="../diagrams/data6.xml"/><Relationship Id="rId9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13" Type="http://schemas.openxmlformats.org/officeDocument/2006/relationships/image" Target="../media/image39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12" Type="http://schemas.microsoft.com/office/2007/relationships/diagramDrawing" Target="../diagrams/drawing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11" Type="http://schemas.openxmlformats.org/officeDocument/2006/relationships/diagramColors" Target="../diagrams/colors8.xml"/><Relationship Id="rId5" Type="http://schemas.openxmlformats.org/officeDocument/2006/relationships/diagramQuickStyle" Target="../diagrams/quickStyle7.xml"/><Relationship Id="rId10" Type="http://schemas.openxmlformats.org/officeDocument/2006/relationships/diagramQuickStyle" Target="../diagrams/quickStyle8.xml"/><Relationship Id="rId4" Type="http://schemas.openxmlformats.org/officeDocument/2006/relationships/diagramLayout" Target="../diagrams/layout7.xml"/><Relationship Id="rId9" Type="http://schemas.openxmlformats.org/officeDocument/2006/relationships/diagramLayout" Target="../diagrams/layout8.xml"/><Relationship Id="rId1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9.xml"/><Relationship Id="rId3" Type="http://schemas.openxmlformats.org/officeDocument/2006/relationships/image" Target="../media/image45.jpeg"/><Relationship Id="rId7" Type="http://schemas.openxmlformats.org/officeDocument/2006/relationships/diagramColors" Target="../diagrams/colors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2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Зображення 12" descr="Авокадо і перець на дошці для різання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Заголовок 2"/>
          <p:cNvSpPr>
            <a:spLocks noGrp="1"/>
          </p:cNvSpPr>
          <p:nvPr>
            <p:ph type="ctrTitle"/>
          </p:nvPr>
        </p:nvSpPr>
        <p:spPr bwMode="auto">
          <a:xfrm>
            <a:off x="1588" y="6173788"/>
            <a:ext cx="3417887" cy="684212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1600" smtClean="0">
                <a:solidFill>
                  <a:schemeClr val="bg1"/>
                </a:solidFill>
              </a:rPr>
              <a:t>Дар</a:t>
            </a:r>
            <a:r>
              <a:rPr lang="en-US" sz="1600" smtClean="0">
                <a:solidFill>
                  <a:schemeClr val="bg1"/>
                </a:solidFill>
              </a:rPr>
              <a:t>’</a:t>
            </a:r>
            <a:r>
              <a:rPr lang="ru-RU" sz="1600" smtClean="0">
                <a:solidFill>
                  <a:schemeClr val="bg1"/>
                </a:solidFill>
              </a:rPr>
              <a:t>я Микола</a:t>
            </a:r>
            <a:r>
              <a:rPr lang="uk-UA" sz="1600" smtClean="0">
                <a:solidFill>
                  <a:schemeClr val="bg1"/>
                </a:solidFill>
              </a:rPr>
              <a:t>ївна</a:t>
            </a:r>
          </a:p>
        </p:txBody>
      </p:sp>
      <p:sp>
        <p:nvSpPr>
          <p:cNvPr id="15363" name="Підзаголовок 7"/>
          <p:cNvSpPr>
            <a:spLocks noGrp="1"/>
          </p:cNvSpPr>
          <p:nvPr>
            <p:ph type="subTitle" idx="1"/>
          </p:nvPr>
        </p:nvSpPr>
        <p:spPr>
          <a:xfrm>
            <a:off x="1588" y="990600"/>
            <a:ext cx="7891462" cy="3840163"/>
          </a:xfrm>
        </p:spPr>
        <p:txBody>
          <a:bodyPr/>
          <a:lstStyle/>
          <a:p>
            <a:pPr algn="ctr"/>
            <a:r>
              <a:rPr lang="uk-UA" sz="2400" smtClean="0">
                <a:solidFill>
                  <a:schemeClr val="bg1"/>
                </a:solidFill>
                <a:latin typeface="Book Antiqua" pitchFamily="18" charset="0"/>
              </a:rPr>
              <a:t>Симптоми харчового отруєння. </a:t>
            </a:r>
            <a:endParaRPr lang="en-US" sz="2400" smtClean="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r>
              <a:rPr lang="uk-UA" sz="2400" smtClean="0">
                <a:solidFill>
                  <a:schemeClr val="bg1"/>
                </a:solidFill>
                <a:latin typeface="Book Antiqua" pitchFamily="18" charset="0"/>
              </a:rPr>
              <a:t>Отруйні рослини і гриби. </a:t>
            </a:r>
            <a:endParaRPr lang="en-US" sz="2400" smtClean="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r>
              <a:rPr lang="uk-UA" sz="2400" smtClean="0">
                <a:solidFill>
                  <a:schemeClr val="bg1"/>
                </a:solidFill>
                <a:latin typeface="Book Antiqua" pitchFamily="18" charset="0"/>
              </a:rPr>
              <a:t>Профілактика харчових отруєнь. </a:t>
            </a:r>
            <a:endParaRPr lang="en-US" sz="2400" smtClean="0">
              <a:solidFill>
                <a:schemeClr val="bg1"/>
              </a:solidFill>
              <a:latin typeface="Book Antiqua" pitchFamily="18" charset="0"/>
            </a:endParaRPr>
          </a:p>
          <a:p>
            <a:pPr algn="ctr"/>
            <a:r>
              <a:rPr lang="uk-UA" sz="2400" smtClean="0">
                <a:solidFill>
                  <a:schemeClr val="bg1"/>
                </a:solidFill>
                <a:latin typeface="Book Antiqua" pitchFamily="18" charset="0"/>
              </a:rPr>
              <a:t>Перша допомога при харчових отруєннях та кишкових інфекціях.</a:t>
            </a:r>
            <a:endParaRPr lang="uk-UA" smtClean="0">
              <a:solidFill>
                <a:srgbClr val="FFFFFF"/>
              </a:solidFill>
              <a:latin typeface="Book Antiqu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Місце для вмісту 2" descr="Піктограма рисунка SmartArt">
            <a:extLst>
              <a:ext uri="{FF2B5EF4-FFF2-40B4-BE49-F238E27FC236}"/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6400799" y="2121408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6626" name="Picture 2" descr="МИТТЯ РУК: ЯК ПРАВИЛЬНО? ЧОМУ ТАК ВАЖЛИВО? - Стаття на сайті Френдлік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0"/>
            <a:ext cx="6261100" cy="3100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4" descr="Краща подруга ножа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399213" y="0"/>
            <a:ext cx="5792787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10" descr="Стейки з мангалиці, безлімітна подача та тортури: ТОП львівських закладів,  де готують м'ясо - То є Львів.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07988" y="3201988"/>
            <a:ext cx="5565775" cy="363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Місце для вмісту 2" descr="Піктограма рисунка SmartArt">
            <a:extLst>
              <a:ext uri="{FF2B5EF4-FFF2-40B4-BE49-F238E27FC236}"/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6659216" y="2807208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8674" name="Picture 6" descr="Названі правила зберігання продуктів в холодильнику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-88900"/>
            <a:ext cx="6396038" cy="426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4" descr="Как выбрать хороший холодильник для дома? – Samsung Newsroom Россия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335838" y="84138"/>
            <a:ext cx="3946525" cy="2649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8" descr="Як правильно зберігати продукти в ресторані?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003300" y="4246563"/>
            <a:ext cx="4641850" cy="2611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513" y="503119"/>
            <a:ext cx="12192000" cy="1006238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dirty="0" smtClean="0"/>
              <a:t>Не можна вживати продукти, якщо: </a:t>
            </a:r>
            <a:endParaRPr lang="uk-UA" dirty="0"/>
          </a:p>
        </p:txBody>
      </p:sp>
      <p:graphicFrame>
        <p:nvGraphicFramePr>
          <p:cNvPr id="4" name="Місце для вмісту 2" descr="Піктограма рисунка SmartArt">
            <a:extLst>
              <a:ext uri="{FF2B5EF4-FFF2-40B4-BE49-F238E27FC236}"/>
            </a:extLst>
          </p:cNvPr>
          <p:cNvGraphicFramePr>
            <a:graphicFrameLocks noChangeAspect="1"/>
          </p:cNvGraphicFramePr>
          <p:nvPr/>
        </p:nvGraphicFramePr>
        <p:xfrm>
          <a:off x="431714" y="2046030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Місце для вмісту 2" descr="Піктограма рисунка SmartArt">
            <a:extLst>
              <a:ext uri="{FF2B5EF4-FFF2-40B4-BE49-F238E27FC236}"/>
            </a:extLst>
          </p:cNvPr>
          <p:cNvGraphicFramePr>
            <a:graphicFrameLocks noChangeAspect="1"/>
          </p:cNvGraphicFramePr>
          <p:nvPr/>
        </p:nvGraphicFramePr>
        <p:xfrm>
          <a:off x="6331583" y="2046030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9848" y="27432"/>
            <a:ext cx="10058400" cy="658368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3200" dirty="0" smtClean="0"/>
              <a:t>Отруйні рослини і гриби.</a:t>
            </a:r>
            <a:endParaRPr lang="uk-UA" sz="3200" dirty="0"/>
          </a:p>
        </p:txBody>
      </p:sp>
      <p:pic>
        <p:nvPicPr>
          <p:cNvPr id="31746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47775" y="685800"/>
            <a:ext cx="9880600" cy="6161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4875" y="42863"/>
            <a:ext cx="10763250" cy="669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Зображення 13" descr="гриби"/>
          <p:cNvPicPr>
            <a:picLocks noChangeAspect="1"/>
          </p:cNvPicPr>
          <p:nvPr/>
        </p:nvPicPr>
        <p:blipFill>
          <a:blip r:embed="rId3"/>
          <a:srcRect r="-2"/>
          <a:stretch>
            <a:fillRect/>
          </a:stretch>
        </p:blipFill>
        <p:spPr bwMode="auto">
          <a:xfrm>
            <a:off x="2930525" y="-3175"/>
            <a:ext cx="2995613" cy="3359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dirty="0" smtClean="0"/>
              <a:t>Як убезпечитися від отруєння грибами</a:t>
            </a:r>
            <a:endParaRPr lang="uk-UA" sz="4000" dirty="0"/>
          </a:p>
        </p:txBody>
      </p:sp>
      <p:graphicFrame>
        <p:nvGraphicFramePr>
          <p:cNvPr id="76" name="Місце для вмісту 2" descr="Піктограма рисунка SmartArt">
            <a:extLst>
              <a:ext uri="{FF2B5EF4-FFF2-40B4-BE49-F238E27FC236}"/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6400799" y="2121408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3796" name="Picture 4" descr="Отруєння грибами: 10 фактів, які важливо знати львів'янам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606425" y="3465513"/>
            <a:ext cx="4959350" cy="324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10" descr="А може гриби з радіацією? - «Волинь» — незалежна громадсько–політична газета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33400" y="-3175"/>
            <a:ext cx="2219325" cy="3328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" name="Місце для вмісту 2" descr="Піктограма рисунка SmartArt">
            <a:extLst>
              <a:ext uri="{FF2B5EF4-FFF2-40B4-BE49-F238E27FC236}"/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6291469" y="2634143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Місце для вмісту 2" descr="Піктограма рисунка SmartArt">
            <a:extLst>
              <a:ext uri="{FF2B5EF4-FFF2-40B4-BE49-F238E27FC236}"/>
            </a:extLst>
          </p:cNvPr>
          <p:cNvGraphicFramePr>
            <a:graphicFrameLocks noChangeAspect="1"/>
          </p:cNvGraphicFramePr>
          <p:nvPr/>
        </p:nvGraphicFramePr>
        <p:xfrm>
          <a:off x="380999" y="149087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35843" name="Picture 4" descr="Хто уміє гриби збирати, любить їх і їсти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354888" y="149225"/>
            <a:ext cx="3605212" cy="244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6" descr="Новини / До уваги запоріжців: як викликати швидку поки тимчасово не працює  короткий номер «103»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1192213" y="4308475"/>
            <a:ext cx="3937000" cy="2462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15800" cy="160934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dirty="0"/>
              <a:t>Симптоми харчового отруєння</a:t>
            </a:r>
          </a:p>
        </p:txBody>
      </p:sp>
      <p:pic>
        <p:nvPicPr>
          <p:cNvPr id="37890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0988" y="1774825"/>
            <a:ext cx="6010275" cy="433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1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57900" y="1316038"/>
            <a:ext cx="5448300" cy="333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66725"/>
            <a:ext cx="12114213" cy="601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688" y="715963"/>
            <a:ext cx="12152312" cy="517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0539" y="-27034"/>
            <a:ext cx="22860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Мета:</a:t>
            </a:r>
            <a:endParaRPr lang="uk-UA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139148" y="1438391"/>
            <a:ext cx="11925300" cy="1609344"/>
          </a:xfrm>
          <a:prstGeom prst="rect">
            <a:avLst/>
          </a:prstGeom>
        </p:spPr>
        <p:txBody>
          <a:bodyPr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/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uk-UA" sz="4600" dirty="0">
                <a:latin typeface="Book Antiqua" panose="02040602050305030304" pitchFamily="18" charset="0"/>
              </a:rPr>
              <a:t>сис</a:t>
            </a:r>
            <a:r>
              <a:rPr lang="uk-UA" sz="4600" i="1" dirty="0">
                <a:latin typeface="Book Antiqua" panose="02040602050305030304" pitchFamily="18" charset="0"/>
              </a:rPr>
              <a:t>тематизувати знання про вибір харчових </a:t>
            </a:r>
            <a:r>
              <a:rPr lang="uk-UA" sz="4600" i="1" dirty="0" smtClean="0">
                <a:latin typeface="Book Antiqua" panose="02040602050305030304" pitchFamily="18" charset="0"/>
              </a:rPr>
              <a:t>продуктів, </a:t>
            </a:r>
            <a:r>
              <a:rPr lang="uk-UA" sz="4600" i="1" dirty="0">
                <a:latin typeface="Book Antiqua" panose="02040602050305030304" pitchFamily="18" charset="0"/>
              </a:rPr>
              <a:t>виявити рівень знань та вмінь </a:t>
            </a:r>
            <a:r>
              <a:rPr lang="uk-UA" sz="4600" i="1" dirty="0" smtClean="0">
                <a:latin typeface="Book Antiqua" panose="02040602050305030304" pitchFamily="18" charset="0"/>
              </a:rPr>
              <a:t>щодо </a:t>
            </a:r>
            <a:r>
              <a:rPr lang="uk-UA" sz="4600" i="1" dirty="0">
                <a:latin typeface="Book Antiqua" panose="02040602050305030304" pitchFamily="18" charset="0"/>
              </a:rPr>
              <a:t>симптомів харчового отруєння, впізнавання отруйних рослин та </a:t>
            </a:r>
            <a:r>
              <a:rPr lang="uk-UA" sz="4600" i="1" dirty="0" smtClean="0">
                <a:latin typeface="Book Antiqua" panose="02040602050305030304" pitchFamily="18" charset="0"/>
              </a:rPr>
              <a:t>грибів.</a:t>
            </a:r>
            <a:endParaRPr lang="uk-UA" sz="4600" dirty="0">
              <a:latin typeface="Book Antiqua" panose="02040602050305030304" pitchFamily="18" charset="0"/>
            </a:endParaRPr>
          </a:p>
          <a:p>
            <a:pPr marL="685800" indent="-6858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US" sz="2000" dirty="0" smtClean="0">
              <a:latin typeface="Bahnschrift SemiBold Condensed" panose="020B0502040204020203" pitchFamily="34" charset="0"/>
            </a:endParaRPr>
          </a:p>
          <a:p>
            <a:pPr marL="685800" indent="-6858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uk-UA" sz="2000" dirty="0">
              <a:latin typeface="Bahnschrift SemiBold Condensed" panose="020B0502040204020203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3806687" y="2811183"/>
            <a:ext cx="10058400" cy="160934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/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ru-RU" sz="4800" b="1" dirty="0" err="1" smtClean="0"/>
              <a:t>Завдання</a:t>
            </a:r>
            <a:r>
              <a:rPr lang="ru-RU" sz="4800" b="1" dirty="0" smtClean="0"/>
              <a:t>:</a:t>
            </a:r>
            <a:endParaRPr lang="uk-UA" sz="48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3896138"/>
            <a:ext cx="12192000" cy="2435087"/>
          </a:xfrm>
          <a:prstGeom prst="rect">
            <a:avLst/>
          </a:prstGeom>
        </p:spPr>
        <p:txBody>
          <a:bodyPr anchor="ctr">
            <a:normAutofit fontScale="3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kern="1200" cap="all" baseline="0">
                <a:blipFill>
                  <a:blip r:embed="rId2">
                    <a:extLst>
                      <a:ext uri="{28A0092B-C50C-407E-A947-70E740481C1C}"/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uk-UA" b="1" i="1" dirty="0" smtClean="0">
                <a:latin typeface="Book Antiqua" panose="02040602050305030304" pitchFamily="18" charset="0"/>
              </a:rPr>
              <a:t>називати </a:t>
            </a:r>
            <a:r>
              <a:rPr lang="uk-UA" dirty="0" smtClean="0">
                <a:latin typeface="Book Antiqua" panose="02040602050305030304" pitchFamily="18" charset="0"/>
              </a:rPr>
              <a:t> </a:t>
            </a:r>
            <a:r>
              <a:rPr lang="uk-UA" dirty="0">
                <a:latin typeface="Book Antiqua" panose="02040602050305030304" pitchFamily="18" charset="0"/>
              </a:rPr>
              <a:t>причини харчових отруєнь</a:t>
            </a:r>
            <a:r>
              <a:rPr lang="uk-UA" dirty="0" smtClean="0">
                <a:latin typeface="Book Antiqua" panose="02040602050305030304" pitchFamily="18" charset="0"/>
              </a:rPr>
              <a:t>;</a:t>
            </a:r>
          </a:p>
          <a:p>
            <a:pPr algn="ctr" fontAlgn="auto">
              <a:spcAft>
                <a:spcPts val="0"/>
              </a:spcAft>
              <a:defRPr/>
            </a:pPr>
            <a:endParaRPr lang="uk-UA" dirty="0">
              <a:latin typeface="Book Antiqua" panose="0204060205030503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uk-UA" b="1" i="1" dirty="0" smtClean="0">
                <a:latin typeface="Book Antiqua" panose="02040602050305030304" pitchFamily="18" charset="0"/>
              </a:rPr>
              <a:t>наводити </a:t>
            </a:r>
            <a:r>
              <a:rPr lang="uk-UA" b="1" i="1" dirty="0">
                <a:latin typeface="Book Antiqua" panose="02040602050305030304" pitchFamily="18" charset="0"/>
              </a:rPr>
              <a:t>приклади </a:t>
            </a:r>
            <a:r>
              <a:rPr lang="uk-UA" dirty="0">
                <a:latin typeface="Book Antiqua" panose="02040602050305030304" pitchFamily="18" charset="0"/>
              </a:rPr>
              <a:t>отруйних рослин і </a:t>
            </a:r>
            <a:r>
              <a:rPr lang="uk-UA" dirty="0" smtClean="0">
                <a:latin typeface="Book Antiqua" panose="02040602050305030304" pitchFamily="18" charset="0"/>
              </a:rPr>
              <a:t>грибів; </a:t>
            </a:r>
          </a:p>
          <a:p>
            <a:pPr algn="ctr" fontAlgn="auto">
              <a:spcAft>
                <a:spcPts val="0"/>
              </a:spcAft>
              <a:defRPr/>
            </a:pPr>
            <a:endParaRPr lang="uk-UA" dirty="0">
              <a:latin typeface="Book Antiqua" panose="0204060205030503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uk-UA" b="1" i="1" dirty="0" smtClean="0">
                <a:latin typeface="Book Antiqua" panose="02040602050305030304" pitchFamily="18" charset="0"/>
              </a:rPr>
              <a:t>розпізнавати</a:t>
            </a:r>
            <a:r>
              <a:rPr lang="uk-UA" dirty="0" smtClean="0">
                <a:latin typeface="Book Antiqua" panose="02040602050305030304" pitchFamily="18" charset="0"/>
              </a:rPr>
              <a:t> </a:t>
            </a:r>
            <a:r>
              <a:rPr lang="uk-UA" dirty="0">
                <a:latin typeface="Book Antiqua" panose="02040602050305030304" pitchFamily="18" charset="0"/>
              </a:rPr>
              <a:t>симптоми харчового отруєння</a:t>
            </a:r>
            <a:r>
              <a:rPr lang="uk-UA" dirty="0" smtClean="0">
                <a:latin typeface="Book Antiqua" panose="02040602050305030304" pitchFamily="18" charset="0"/>
              </a:rPr>
              <a:t>;</a:t>
            </a:r>
          </a:p>
          <a:p>
            <a:pPr algn="ctr" fontAlgn="auto">
              <a:spcAft>
                <a:spcPts val="0"/>
              </a:spcAft>
              <a:defRPr/>
            </a:pPr>
            <a:endParaRPr lang="uk-UA" dirty="0">
              <a:latin typeface="Book Antiqua" panose="0204060205030503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b="1" i="1" dirty="0" err="1" smtClean="0">
                <a:latin typeface="Book Antiqua" panose="02040602050305030304" pitchFamily="18" charset="0"/>
              </a:rPr>
              <a:t>дотримуватись</a:t>
            </a:r>
            <a:r>
              <a:rPr lang="ru-RU" b="1" i="1" dirty="0" smtClean="0">
                <a:latin typeface="Book Antiqua" panose="02040602050305030304" pitchFamily="18" charset="0"/>
              </a:rPr>
              <a:t> </a:t>
            </a:r>
            <a:r>
              <a:rPr lang="ru-RU" b="1" i="1" dirty="0">
                <a:latin typeface="Book Antiqua" panose="02040602050305030304" pitchFamily="18" charset="0"/>
              </a:rPr>
              <a:t>правил 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обробки</a:t>
            </a:r>
            <a:r>
              <a:rPr lang="ru-RU" dirty="0">
                <a:latin typeface="Book Antiqua" panose="02040602050305030304" pitchFamily="18" charset="0"/>
              </a:rPr>
              <a:t> і </a:t>
            </a:r>
            <a:r>
              <a:rPr lang="ru-RU" dirty="0" err="1">
                <a:latin typeface="Book Antiqua" panose="02040602050305030304" pitchFamily="18" charset="0"/>
              </a:rPr>
              <a:t>зберігання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харчових</a:t>
            </a:r>
            <a:r>
              <a:rPr lang="ru-RU" dirty="0">
                <a:latin typeface="Book Antiqua" panose="02040602050305030304" pitchFamily="18" charset="0"/>
              </a:rPr>
              <a:t> </a:t>
            </a:r>
            <a:r>
              <a:rPr lang="ru-RU" dirty="0" err="1">
                <a:latin typeface="Book Antiqua" panose="02040602050305030304" pitchFamily="18" charset="0"/>
              </a:rPr>
              <a:t>продуктів</a:t>
            </a:r>
            <a:r>
              <a:rPr lang="ru-RU" dirty="0" smtClean="0">
                <a:latin typeface="Book Antiqua" panose="02040602050305030304" pitchFamily="18" charset="0"/>
              </a:rPr>
              <a:t>.</a:t>
            </a:r>
          </a:p>
          <a:p>
            <a:pPr algn="ctr" fontAlgn="auto">
              <a:spcAft>
                <a:spcPts val="0"/>
              </a:spcAft>
              <a:defRPr/>
            </a:pPr>
            <a:endParaRPr lang="ru-RU" dirty="0" smtClean="0">
              <a:latin typeface="Book Antiqua" panose="02040602050305030304" pitchFamily="18" charset="0"/>
            </a:endParaRP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err="1" smtClean="0">
                <a:latin typeface="Book Antiqua" panose="02040602050305030304" pitchFamily="18" charset="0"/>
              </a:rPr>
              <a:t>Вміти</a:t>
            </a:r>
            <a:r>
              <a:rPr lang="ru-RU" dirty="0" smtClean="0"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latin typeface="Book Antiqua" panose="02040602050305030304" pitchFamily="18" charset="0"/>
              </a:rPr>
              <a:t>надавати</a:t>
            </a:r>
            <a:r>
              <a:rPr lang="ru-RU" dirty="0" smtClean="0"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latin typeface="Book Antiqua" panose="02040602050305030304" pitchFamily="18" charset="0"/>
              </a:rPr>
              <a:t>домедичну</a:t>
            </a:r>
            <a:r>
              <a:rPr lang="ru-RU" dirty="0" smtClean="0"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latin typeface="Book Antiqua" panose="02040602050305030304" pitchFamily="18" charset="0"/>
              </a:rPr>
              <a:t>допомогу</a:t>
            </a:r>
            <a:r>
              <a:rPr lang="ru-RU" dirty="0" smtClean="0">
                <a:latin typeface="Book Antiqua" panose="02040602050305030304" pitchFamily="18" charset="0"/>
              </a:rPr>
              <a:t> у </a:t>
            </a:r>
            <a:r>
              <a:rPr lang="ru-RU" dirty="0" err="1" smtClean="0">
                <a:latin typeface="Book Antiqua" panose="02040602050305030304" pitchFamily="18" charset="0"/>
              </a:rPr>
              <a:t>разі</a:t>
            </a:r>
            <a:r>
              <a:rPr lang="ru-RU" dirty="0" smtClean="0"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latin typeface="Book Antiqua" panose="02040602050305030304" pitchFamily="18" charset="0"/>
              </a:rPr>
              <a:t>харчових</a:t>
            </a:r>
            <a:r>
              <a:rPr lang="ru-RU" dirty="0" smtClean="0"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latin typeface="Book Antiqua" panose="02040602050305030304" pitchFamily="18" charset="0"/>
              </a:rPr>
              <a:t>отруєнь</a:t>
            </a:r>
            <a:r>
              <a:rPr lang="ru-RU" dirty="0" smtClean="0">
                <a:latin typeface="Book Antiqua" panose="02040602050305030304" pitchFamily="18" charset="0"/>
              </a:rPr>
              <a:t> та </a:t>
            </a:r>
            <a:r>
              <a:rPr lang="ru-RU" dirty="0" err="1" smtClean="0">
                <a:latin typeface="Book Antiqua" panose="02040602050305030304" pitchFamily="18" charset="0"/>
              </a:rPr>
              <a:t>кишкових</a:t>
            </a:r>
            <a:r>
              <a:rPr lang="ru-RU" dirty="0" smtClean="0">
                <a:latin typeface="Book Antiqua" panose="02040602050305030304" pitchFamily="18" charset="0"/>
              </a:rPr>
              <a:t> </a:t>
            </a:r>
            <a:r>
              <a:rPr lang="ru-RU" dirty="0" err="1" smtClean="0">
                <a:latin typeface="Book Antiqua" panose="02040602050305030304" pitchFamily="18" charset="0"/>
              </a:rPr>
              <a:t>інфекцій</a:t>
            </a:r>
            <a:r>
              <a:rPr lang="ru-RU" dirty="0" smtClean="0">
                <a:latin typeface="Book Antiqua" panose="02040602050305030304" pitchFamily="18" charset="0"/>
              </a:rPr>
              <a:t>.</a:t>
            </a:r>
            <a:endParaRPr lang="uk-UA" dirty="0">
              <a:latin typeface="Book Antiqua" panose="0204060205030503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Зображення 8" descr="Салат-латук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/>
        </p:blipFill>
        <p:spPr>
          <a:xfrm>
            <a:off x="-25908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dirty="0" smtClean="0"/>
              <a:t>Висновок:</a:t>
            </a:r>
            <a:endParaRPr lang="uk-UA" dirty="0"/>
          </a:p>
        </p:txBody>
      </p:sp>
      <p:graphicFrame>
        <p:nvGraphicFramePr>
          <p:cNvPr id="13" name="Місце для вмісту 2" descr="Піктограма рисунка SmartArt">
            <a:extLst>
              <a:ext uri="{FF2B5EF4-FFF2-40B4-BE49-F238E27FC236}"/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047460" y="1877302"/>
          <a:ext cx="8428383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Зображення 8" descr="Салат-латук">
            <a:extLst>
              <a:ext uri="{FF2B5EF4-FFF2-40B4-BE49-F238E27FC236}"/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/>
            </a:extLst>
          </a:blip>
          <a:srcRect/>
          <a:stretch/>
        </p:blipFill>
        <p:spPr>
          <a:xfrm>
            <a:off x="-25908" y="1"/>
            <a:ext cx="12192000" cy="685799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uk-UA" dirty="0" smtClean="0"/>
              <a:t>Завдання:</a:t>
            </a:r>
            <a:endParaRPr lang="uk-UA" dirty="0"/>
          </a:p>
        </p:txBody>
      </p:sp>
      <p:pic>
        <p:nvPicPr>
          <p:cNvPr id="43011" name="Рисунок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3988" y="2024063"/>
            <a:ext cx="11833225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Зображення 4" descr="Авокадо і перець на дошці для різання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8" name="Заголовок 1"/>
          <p:cNvSpPr>
            <a:spLocks noGrp="1"/>
          </p:cNvSpPr>
          <p:nvPr>
            <p:ph type="ctrTitle"/>
          </p:nvPr>
        </p:nvSpPr>
        <p:spPr bwMode="auto">
          <a:xfrm>
            <a:off x="376238" y="-366713"/>
            <a:ext cx="9966325" cy="3035301"/>
          </a:xfrm>
        </p:spPr>
        <p:txBody>
          <a:bodyPr wrap="square" numCol="1" anchor="b" anchorCtr="0" compatLnSpc="1">
            <a:prstTxWarp prst="textNoShape">
              <a:avLst/>
            </a:prstTxWarp>
          </a:bodyPr>
          <a:lstStyle/>
          <a:p>
            <a:r>
              <a:rPr lang="uk-UA" smtClean="0">
                <a:solidFill>
                  <a:srgbClr val="FFFFFF"/>
                </a:solidFill>
              </a:rPr>
              <a:t>Дякую за увагу!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18A4262-973D-4281-B103-FDE7C8C7CD8D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uk-UA">
              <a:cs typeface="Arial" charset="0"/>
            </a:endParaRPr>
          </a:p>
        </p:txBody>
      </p:sp>
      <p:pic>
        <p:nvPicPr>
          <p:cNvPr id="18434" name="Picture 4" descr="Гриби, сечовина і кукурудза - чим можна замінити пластик - BBC News Україн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59150" y="5138738"/>
            <a:ext cx="8832850" cy="1719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B7A701A9-63C9-4AE8-8C3B-C23FEF1533C8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uk-UA">
              <a:cs typeface="Arial" charset="0"/>
            </a:endParaRPr>
          </a:p>
        </p:txBody>
      </p:sp>
      <p:pic>
        <p:nvPicPr>
          <p:cNvPr id="19458" name="Picture 2" descr="Основные различия воды: минеральной, газированной и питьевой. Советы по  выбору воды - SimpleWin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6192078" y="0"/>
            <a:ext cx="5999922" cy="16093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00" b="1" kern="1200" cap="none" baseline="0">
                <a:blipFill>
                  <a:blip r:embed="rId3">
                    <a:extLst>
                      <a:ext uri="{28A0092B-C50C-407E-A947-70E740481C1C}"/>
                    </a:extLst>
                  </a:blip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r>
              <a:rPr lang="uk-UA" sz="4000" smtClean="0"/>
              <a:t>Харчові отруєння і причини їх виникнення. </a:t>
            </a:r>
            <a:endParaRPr lang="uk-UA" sz="4000" dirty="0"/>
          </a:p>
        </p:txBody>
      </p:sp>
      <p:pic>
        <p:nvPicPr>
          <p:cNvPr id="19460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624138"/>
            <a:ext cx="3878263" cy="172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1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845050"/>
            <a:ext cx="4956175" cy="50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2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5351463"/>
            <a:ext cx="495617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C27FC69-36F6-4733-B700-C1453B188426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uk-UA">
              <a:cs typeface="Arial" charset="0"/>
            </a:endParaRPr>
          </a:p>
        </p:txBody>
      </p:sp>
      <p:pic>
        <p:nvPicPr>
          <p:cNvPr id="20482" name="Picture 2" descr="Що таке м'ясо. Частина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7189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4925"/>
            <a:ext cx="3627438" cy="1914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35825" y="5329238"/>
            <a:ext cx="4956175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5" name="Рисунок 5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235825" y="4821238"/>
            <a:ext cx="4956175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876D3C97-597C-4802-B30D-8812DDE888B6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uk-UA">
              <a:cs typeface="Arial" charset="0"/>
            </a:endParaRPr>
          </a:p>
        </p:txBody>
      </p:sp>
      <p:pic>
        <p:nvPicPr>
          <p:cNvPr id="21506" name="Picture 2" descr="Ціни на яйця в Україні зростуть у грудні | Факти ICTV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3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66100" y="0"/>
            <a:ext cx="4025900" cy="282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94363" y="6078538"/>
            <a:ext cx="6497637" cy="75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Рисунок 2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94363" y="5407025"/>
            <a:ext cx="6497637" cy="665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E06DB5DB-3EAB-4DFE-8A7D-06B4D29D5EDE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uk-UA">
              <a:cs typeface="Arial" charset="0"/>
            </a:endParaRPr>
          </a:p>
        </p:txBody>
      </p:sp>
      <p:pic>
        <p:nvPicPr>
          <p:cNvPr id="22530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650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3468688" cy="302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4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5475" y="4244975"/>
            <a:ext cx="5356225" cy="167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Місце для номера слайда 1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56EBEAC-96FB-46CB-8740-78BE2A7EDB96}" type="slidenum">
              <a:rPr lang="uk-UA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uk-UA">
              <a:cs typeface="Arial" charset="0"/>
            </a:endParaRPr>
          </a:p>
        </p:txBody>
      </p:sp>
      <p:pic>
        <p:nvPicPr>
          <p:cNvPr id="23554" name="Picture 2" descr="Якщо на хлібі з'явилася пліснява — не їжте його — Уляна Супрун | ВІКНА.  Новини Калуша та Прикарпатт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Рисунок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446088"/>
            <a:ext cx="7186613" cy="159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186613" cy="446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0" y="484632"/>
            <a:ext cx="5299586" cy="1609344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uk-UA" sz="4000" dirty="0" smtClean="0"/>
              <a:t>Профілактика харчових отруєнь.</a:t>
            </a:r>
            <a:endParaRPr lang="uk-UA" sz="4000" dirty="0"/>
          </a:p>
        </p:txBody>
      </p:sp>
      <p:graphicFrame>
        <p:nvGraphicFramePr>
          <p:cNvPr id="76" name="Місце для вмісту 2" descr="Піктограма рисунка SmartArt">
            <a:extLst>
              <a:ext uri="{FF2B5EF4-FFF2-40B4-BE49-F238E27FC236}"/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6400799" y="2121408"/>
          <a:ext cx="5299585" cy="4050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4579" name="Picture 6" descr="Як правильно мити фрукти й овочі від хімії | РБК Украина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7963" y="3392488"/>
            <a:ext cx="5718175" cy="346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8" descr="Хліб. Користь і шкода. Найбільш корисні сорти хліба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07963" y="0"/>
            <a:ext cx="5718175" cy="325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Дерево">
  <a:themeElements>
    <a:clrScheme name="Дерево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Дерево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Дерево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ood Type" id="{7ACABC62-BF99-48CF-A9DC-4DB89C7B13DC}" vid="{C6AE0645-98FF-411B-B0E9-59ABD78A0CCE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TM03090434[[fn=Дерево]]</Template>
  <TotalTime>12</TotalTime>
  <Words>41</Words>
  <Application>Microsoft Office PowerPoint</Application>
  <PresentationFormat>Произвольный</PresentationFormat>
  <Paragraphs>21</Paragraphs>
  <Slides>22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33" baseType="lpstr">
      <vt:lpstr>Trebuchet MS</vt:lpstr>
      <vt:lpstr>Arial</vt:lpstr>
      <vt:lpstr>Georgia</vt:lpstr>
      <vt:lpstr>Wingdings</vt:lpstr>
      <vt:lpstr>Calibri</vt:lpstr>
      <vt:lpstr>Book Antiqua</vt:lpstr>
      <vt:lpstr>Дерево</vt:lpstr>
      <vt:lpstr>Дерево</vt:lpstr>
      <vt:lpstr>Дерево</vt:lpstr>
      <vt:lpstr>Дерево</vt:lpstr>
      <vt:lpstr>Дерево</vt:lpstr>
      <vt:lpstr>Дар’я Миколаївна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Дякую за увагу!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Дар’я Миколаївна</dc:title>
  <dc:creator/>
  <cp:lastModifiedBy/>
  <cp:revision>1</cp:revision>
  <dcterms:created xsi:type="dcterms:W3CDTF">2022-11-26T17:37:40Z</dcterms:created>
  <dcterms:modified xsi:type="dcterms:W3CDTF">2024-12-12T07:19:47Z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KeyPoints">
    <vt:lpwstr/>
  </property>
</Properties>
</file>