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vidka.biz.ua/tsikavi-fakti-pro-golodomor-v-ukrayin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183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5721371"/>
            <a:ext cx="4452458" cy="87598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КЗ «</a:t>
            </a:r>
            <a:r>
              <a:rPr lang="uk-UA" b="1" dirty="0" err="1" smtClean="0"/>
              <a:t>Червоновершський</a:t>
            </a:r>
            <a:r>
              <a:rPr lang="uk-UA" b="1" dirty="0" smtClean="0"/>
              <a:t> </a:t>
            </a:r>
            <a:r>
              <a:rPr lang="uk-UA" b="1" dirty="0" smtClean="0"/>
              <a:t>ліцей»</a:t>
            </a:r>
            <a:endParaRPr lang="uk-UA" b="1" dirty="0" smtClean="0"/>
          </a:p>
          <a:p>
            <a:pPr marL="0" indent="0">
              <a:buNone/>
            </a:pPr>
            <a:r>
              <a:rPr lang="uk-UA" b="1" dirty="0" smtClean="0"/>
              <a:t>Шкільна бібліотека</a:t>
            </a:r>
            <a:endParaRPr lang="uk-UA" b="1" dirty="0"/>
          </a:p>
        </p:txBody>
      </p:sp>
      <p:pic>
        <p:nvPicPr>
          <p:cNvPr id="3074" name="Picture 2" descr="5 ВАЖЛИВИХ ФАКТІВ ПРО ГОЛОДОМОР В УКРАЇНІ - ДивенСві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4233"/>
            <a:ext cx="826888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Запали свічку пам'яті у своєму вікні | БУЧАНСЬКІ НОВИН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81100"/>
            <a:ext cx="2232248" cy="208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23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dirty="0"/>
              <a:t>Вражаючі факти про голодомор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68552"/>
          </a:xfrm>
        </p:spPr>
        <p:txBody>
          <a:bodyPr>
            <a:normAutofit fontScale="77500" lnSpcReduction="20000"/>
          </a:bodyPr>
          <a:lstStyle/>
          <a:p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Кожен українець знає, що голодомор в Україні був штучним, що продукти в людей відбирали силою. І тривало це жахіття – 17 місяців… за цей час загинуло близько 4 млн чоловік (за деякими оцінками 12 млн).</a:t>
            </a:r>
          </a:p>
          <a:p>
            <a:pPr marL="0" indent="0">
              <a:buNone/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Навесні 1933-го від голоду вмирали 17 людей щохвилини, 1000 – щогодини, майже 25 тисяч – щодня.</a:t>
            </a:r>
          </a:p>
          <a:p>
            <a:pPr marL="0" indent="0">
              <a:buNone/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Радянська влада у 1932-33 роках, поки помирали українці, продовжувала продавати його за кордон, забороняла та блокувала виїзд людей, що голодують за межі Української СРР та відмовлялася приймати допомогу з-за кордону.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1523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uk-UA" b="1" dirty="0" smtClean="0"/>
              <a:t>Кількість</a:t>
            </a:r>
            <a:r>
              <a:rPr lang="uk-UA" b="1" dirty="0"/>
              <a:t>  жертв голодомору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328592"/>
          </a:xfrm>
        </p:spPr>
        <p:txBody>
          <a:bodyPr>
            <a:normAutofit fontScale="55000" lnSpcReduction="2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Скільки людей загинуло від голодомору 1932-1933 років важко сказати, адже СРСР знищували сліди своєї жорстокої політики проти українців. Архівні дані про загиблих в цей період часу були або знищені  або сфальсифіковані. Загиблим в результаті голоду в мартиролог масово приписували смерть від серцевих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хвороб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або від будь-яких інших, не пов’язаних з виснаженням організму. Вже зараз знаходять свідоцтва про смерть людей, де вказана неймовірна причина смерті “українець”…</a:t>
            </a:r>
          </a:p>
          <a:p>
            <a:pPr marL="0" indent="0"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 цей час гинули цілі сім’ї людей, які на той час були в основному багатодітні (в багатьох було по 10 дітей).</a:t>
            </a:r>
          </a:p>
          <a:p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Українські історики називають різну кількість жертв Голодомору. При цьому прийнято враховувати і потенційна кількість не народжених українців. У цьому випадку цифра сягає 12 мільйонів чоловік. Безпосередньо в період 1932-1933 років загинуло від 4 до 8 мільйонів чоловік.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2. Загинуло більше людей, ніж на війні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 мирні 1932-33 роки українців загинуло більше, ніж у Другій світовій війні (близько 5 мільйонів цивільного населення).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22865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Обгороджували </a:t>
            </a:r>
            <a:r>
              <a:rPr lang="uk-UA" dirty="0"/>
              <a:t>і відбирали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Організатори та виконавці масового вбивства голодом у 1932-1933 роках відбирали у селян урожай і худобу, без яких люди не могли вижити.</a:t>
            </a:r>
          </a:p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Дійшло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навіть до того, що селянам забороняли покидати місце проживання. Всі дороги до міст були перекриті.  Воєнізовані формування оточували населені пункти, затримували або розстрілювали всіх, хто намагався врятуватися від голодної смерті.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803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uk-UA" dirty="0"/>
              <a:t>Сотні тисяч загиблих дітей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Більшість загиблих від голодомору – діти! Українці віком від 6 місяців до 17 років становили близько половини всіх жертв Голодомору.</a:t>
            </a:r>
          </a:p>
          <a:p>
            <a:endParaRPr lang="uk-UA" dirty="0"/>
          </a:p>
        </p:txBody>
      </p:sp>
      <p:pic>
        <p:nvPicPr>
          <p:cNvPr id="8194" name="Picture 2" descr="Голодомор 1932-33: цікаві факти - ТОП 10 - Dovidka.biz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12976"/>
            <a:ext cx="5020204" cy="314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10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uk-UA" dirty="0"/>
              <a:t>«Закон про п’ять колосків»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1"/>
            <a:ext cx="8229600" cy="5040561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7 серпня 1932 року з’явилася постанова ВЦВК і РНК СРСР «Про охорону майна державних підприємств, колгоспів і кооперативів та про зміцнення суспільної (соціалістичної) власності», відома під назвою «Закон про п’ять колосків». Розкрадання майна колгоспів каралося розстрілом, за «пом’якшуючих обставин» — позбавленням волі на строк не менше 10 років. «Законом про п’ять колосків» фактично людям було заборонено володіння їжею.</a:t>
            </a:r>
          </a:p>
          <a:p>
            <a:pPr marL="0" indent="0">
              <a:buNone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 перший рік дії нового закону за ним засудили 150 000 осіб.</a:t>
            </a:r>
          </a:p>
          <a:p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731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uk-UA" dirty="0"/>
              <a:t>Як вижити? Що їли українці щоб вижити під час голодомору?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70000" lnSpcReduction="2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Голод змусив українських селян порушити найсуворіше харчове табу в традиційному харчуванні — вживання м’яса здохлих тварин. Не дотримувались і деяких інших раціональних та ірраціональних заборон. Люди ловили котів та собак, ловили журавлів, лелек, чапель, яких в Україні здавна оберігали, а їхні гнізда ніколи не руйнували. Відомі факти, коли голодні люди, доведені до відчаю, божеволіли й вдавались до канібалізму.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Люди їли «хліб», «оладки» і «кашу», зроблені з кропиви та іншого бур’яну. Споживали навіть кінський гній, оскільки там виявлялись цілі зерна пшениці.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Видобували з-під снігу жолуді, з яких пекли замінник хліба, іноді додаючи трохи висівок чи картопляних лушпайок. Але згодом радянська влада прийняла закон, згідно з яким було заборонено збирати жолуді, ягоди, груші…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7354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uk-UA" dirty="0"/>
              <a:t>Як вижити? Що їли українці щоб вижити під час голодомору?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968551"/>
          </a:xfrm>
        </p:spPr>
        <p:txBody>
          <a:bodyPr>
            <a:normAutofit fontScale="70000" lnSpcReduction="2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Селяни стали споживати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мишей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ховрахів, кротів, щурів, їжаків,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жаб,птахів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збирали різні личинки, розкопували дощових черв’яків та інших хробаків. Ночами ходили на скотомогильник «викопувати коней, телят, що за день із ферми привезли». «Видирали з гнізд галок і варили з них суп, а то і так їли. На болоті ловили жаб». Їли шкури тварин. Мололи на борошно кістки, підошви із взуття, шкіряні паски, кирзові чоботи і варили з них суп. Готували їжу не тільки з листя дерев, а й з кори. Проте такі сурогатні страви погіршували самопочуття людей, викликали захворювання на різні кишкові хвороби й призводили до смерті.</a:t>
            </a:r>
          </a:p>
          <a:p>
            <a:pPr marL="0" indent="0"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Інформація про отруєння селян надходила звідусіль. Але місцева влада не надавала цьому жодної уваги</a:t>
            </a:r>
          </a:p>
          <a:p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861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Голодомору – акт геноциду українського народу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62500" lnSpcReduction="2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Факт політично організованого Голодомору в Україні визнаний в більш ніж ста державах світу.</a:t>
            </a:r>
          </a:p>
          <a:p>
            <a:pPr marL="0" indent="0"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 1988 році Конгрес США офіційно визнав Голодомор 1932-33 рр. актом геноциду проти українського народу.</a:t>
            </a:r>
          </a:p>
          <a:p>
            <a:pPr marL="0" indent="0"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Близько 81% загиблих від голоду в Україні були українцями, 4,5% – росіянами, 1,4% – євреями та 1,1% – поляками. Серед жертв було також багато білорусів, болгар та угорців.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Цікаві факти про голодомор в Україні вражають кожного, адже те що довелося пережити людям в цей час схоже на фільм жахів.</a:t>
            </a:r>
          </a:p>
          <a:p>
            <a:endParaRPr lang="uk-UA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b="1" dirty="0" smtClean="0"/>
          </a:p>
          <a:p>
            <a:endParaRPr lang="uk-UA" b="1" dirty="0"/>
          </a:p>
          <a:p>
            <a:r>
              <a:rPr lang="uk-UA" b="1" dirty="0" smtClean="0"/>
              <a:t>Джерело</a:t>
            </a:r>
            <a:r>
              <a:rPr lang="uk-UA" b="1" dirty="0"/>
              <a:t>:</a:t>
            </a:r>
            <a:r>
              <a:rPr lang="uk-UA" dirty="0"/>
              <a:t> </a:t>
            </a:r>
            <a:r>
              <a:rPr lang="uk-UA" u="sng" dirty="0">
                <a:hlinkClick r:id="rId2"/>
              </a:rPr>
              <a:t>https://dovidka.biz.ua/tsikavi-fakti-pro-golodomor-v-ukrayini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08939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95</TotalTime>
  <Words>373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Презентация PowerPoint</vt:lpstr>
      <vt:lpstr>Вражаючі факти про голодомор </vt:lpstr>
      <vt:lpstr>Кількість  жертв голодомору </vt:lpstr>
      <vt:lpstr>Обгороджували і відбирали </vt:lpstr>
      <vt:lpstr>Сотні тисяч загиблих дітей </vt:lpstr>
      <vt:lpstr>«Закон про п’ять колосків» </vt:lpstr>
      <vt:lpstr>Як вижити? Що їли українці щоб вижити під час голодомору?</vt:lpstr>
      <vt:lpstr>Як вижити? Що їли українці щоб вижити під час голодомору?</vt:lpstr>
      <vt:lpstr>Голодомору – акт геноциду українського народу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7</cp:revision>
  <dcterms:created xsi:type="dcterms:W3CDTF">2023-11-23T17:35:08Z</dcterms:created>
  <dcterms:modified xsi:type="dcterms:W3CDTF">2023-11-23T19:36:21Z</dcterms:modified>
</cp:coreProperties>
</file>